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2"/>
  </p:notesMasterIdLst>
  <p:handoutMasterIdLst>
    <p:handoutMasterId r:id="rId43"/>
  </p:handoutMasterIdLst>
  <p:sldIdLst>
    <p:sldId id="424" r:id="rId3"/>
    <p:sldId id="426" r:id="rId4"/>
    <p:sldId id="435" r:id="rId5"/>
    <p:sldId id="487" r:id="rId6"/>
    <p:sldId id="486" r:id="rId7"/>
    <p:sldId id="437" r:id="rId8"/>
    <p:sldId id="448" r:id="rId9"/>
    <p:sldId id="471" r:id="rId10"/>
    <p:sldId id="447" r:id="rId11"/>
    <p:sldId id="465" r:id="rId12"/>
    <p:sldId id="466" r:id="rId13"/>
    <p:sldId id="468" r:id="rId14"/>
    <p:sldId id="462" r:id="rId15"/>
    <p:sldId id="463" r:id="rId16"/>
    <p:sldId id="469" r:id="rId17"/>
    <p:sldId id="464" r:id="rId18"/>
    <p:sldId id="450" r:id="rId19"/>
    <p:sldId id="452" r:id="rId20"/>
    <p:sldId id="451" r:id="rId21"/>
    <p:sldId id="467" r:id="rId22"/>
    <p:sldId id="473" r:id="rId23"/>
    <p:sldId id="474" r:id="rId24"/>
    <p:sldId id="475" r:id="rId25"/>
    <p:sldId id="484" r:id="rId26"/>
    <p:sldId id="481" r:id="rId27"/>
    <p:sldId id="482" r:id="rId28"/>
    <p:sldId id="453" r:id="rId29"/>
    <p:sldId id="472" r:id="rId30"/>
    <p:sldId id="477" r:id="rId31"/>
    <p:sldId id="478" r:id="rId32"/>
    <p:sldId id="454" r:id="rId33"/>
    <p:sldId id="455" r:id="rId34"/>
    <p:sldId id="476" r:id="rId35"/>
    <p:sldId id="480" r:id="rId36"/>
    <p:sldId id="483" r:id="rId37"/>
    <p:sldId id="427" r:id="rId38"/>
    <p:sldId id="488" r:id="rId39"/>
    <p:sldId id="489" r:id="rId40"/>
    <p:sldId id="490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ordPress Themes" id="{7FCEBE2A-4532-480F-92A2-A655D93800DA}">
          <p14:sldIdLst>
            <p14:sldId id="487"/>
            <p14:sldId id="486"/>
          </p14:sldIdLst>
        </p14:section>
        <p14:section name="Install and Configure WP Themes" id="{AECFDD44-C66D-4670-BF03-A942FEC18DB3}">
          <p14:sldIdLst>
            <p14:sldId id="437"/>
            <p14:sldId id="448"/>
            <p14:sldId id="471"/>
            <p14:sldId id="447"/>
            <p14:sldId id="465"/>
            <p14:sldId id="466"/>
            <p14:sldId id="468"/>
            <p14:sldId id="462"/>
            <p14:sldId id="463"/>
            <p14:sldId id="469"/>
            <p14:sldId id="464"/>
          </p14:sldIdLst>
        </p14:section>
        <p14:section name="Popular WP Themes" id="{98CACAF1-DA70-494D-9AC2-BC7A39573D46}">
          <p14:sldIdLst>
            <p14:sldId id="450"/>
            <p14:sldId id="452"/>
            <p14:sldId id="451"/>
            <p14:sldId id="467"/>
            <p14:sldId id="473"/>
            <p14:sldId id="474"/>
            <p14:sldId id="475"/>
            <p14:sldId id="484"/>
            <p14:sldId id="481"/>
            <p14:sldId id="482"/>
          </p14:sldIdLst>
        </p14:section>
        <p14:section name="Visual Editors" id="{7E7783BC-6004-4D7D-BC51-82ED19F27072}">
          <p14:sldIdLst>
            <p14:sldId id="453"/>
            <p14:sldId id="472"/>
            <p14:sldId id="477"/>
            <p14:sldId id="478"/>
            <p14:sldId id="454"/>
            <p14:sldId id="455"/>
            <p14:sldId id="476"/>
            <p14:sldId id="480"/>
            <p14:sldId id="483"/>
          </p14:sldIdLst>
        </p14:section>
        <p14:section name="Conclusion" id="{668BD41B-DB1B-4096-BB58-0C25E7CEA892}">
          <p14:sldIdLst>
            <p14:sldId id="427"/>
            <p14:sldId id="488"/>
            <p14:sldId id="489"/>
            <p14:sldId id="4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85540A"/>
    <a:srgbClr val="D2A010"/>
    <a:srgbClr val="FFFFFF"/>
    <a:srgbClr val="64B0F0"/>
    <a:srgbClr val="00B0F0"/>
    <a:srgbClr val="F0A22E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533" autoAdjust="0"/>
  </p:normalViewPr>
  <p:slideViewPr>
    <p:cSldViewPr>
      <p:cViewPr varScale="1">
        <p:scale>
          <a:sx n="85" d="100"/>
          <a:sy n="85" d="100"/>
        </p:scale>
        <p:origin x="598" y="4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7/27/2017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18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8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codeinwp.com/blog/best-free-wordpress-theme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themes.com/theme/sydne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themeisle.com/themes/hestia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hemefuse.com/wp-themes-shop/journal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hashthemes.com/wordpress-theme/total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ordpress.org/themes/even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onedesigns.com/pinboard/" TargetMode="External"/><Relationship Id="rId2" Type="http://schemas.openxmlformats.org/officeDocument/2006/relationships/hyperlink" Target="https://wordpress.org/themes/pin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lib.com/wp/free-wordpress-themes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www.templatemonster.com/wordpress-themes.php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lementor.com/" TargetMode="External"/><Relationship Id="rId2" Type="http://schemas.openxmlformats.org/officeDocument/2006/relationships/hyperlink" Target="https://siteorigin.com/page-build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vc.wpbaker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forest.ne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7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ordpress-basics" TargetMode="External"/><Relationship Id="rId7" Type="http://schemas.openxmlformats.org/officeDocument/2006/relationships/image" Target="../media/image7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7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74.png"/><Relationship Id="rId14" Type="http://schemas.openxmlformats.org/officeDocument/2006/relationships/hyperlink" Target="http://www.telenor.b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83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82.png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hemeforest.net/page/top_sellers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wordpress.org/them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themes.com/wordpress-themes/" TargetMode="External"/><Relationship Id="rId5" Type="http://schemas.openxmlformats.org/officeDocument/2006/relationships/hyperlink" Target="https://www.templatemonster.com/wordpress-themes.php" TargetMode="External"/><Relationship Id="rId4" Type="http://schemas.openxmlformats.org/officeDocument/2006/relationships/hyperlink" Target="https://colorlib.com/wp/them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themes.com/download/sydney-demo-cont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WordPress Themes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60499"/>
            <a:ext cx="7744251" cy="1511770"/>
          </a:xfrm>
        </p:spPr>
        <p:txBody>
          <a:bodyPr>
            <a:normAutofit fontScale="92500"/>
          </a:bodyPr>
          <a:lstStyle/>
          <a:p>
            <a:r>
              <a:rPr lang="en-US" dirty="0"/>
              <a:t>Install and Configure WP Themes</a:t>
            </a:r>
          </a:p>
          <a:p>
            <a:r>
              <a:rPr lang="en-US" dirty="0"/>
              <a:t>Popular WP Themes. Visual Editors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812242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86023" y="3615407"/>
            <a:ext cx="161608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Themes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2171" y="3468589"/>
            <a:ext cx="4115497" cy="27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570355"/>
          </a:xfrm>
        </p:spPr>
        <p:txBody>
          <a:bodyPr/>
          <a:lstStyle/>
          <a:p>
            <a:r>
              <a:rPr lang="en-US" dirty="0"/>
              <a:t>Site Identity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 Theme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96" y="2080930"/>
            <a:ext cx="3370605" cy="4243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896" y="2080930"/>
            <a:ext cx="2082050" cy="4243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096" y="3628579"/>
            <a:ext cx="4436516" cy="11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 images / videos / sliders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Header and Footer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48" y="2327924"/>
            <a:ext cx="3458058" cy="3468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11" y="2327921"/>
            <a:ext cx="2495400" cy="3468537"/>
          </a:xfrm>
          <a:prstGeom prst="rect">
            <a:avLst/>
          </a:prstGeom>
        </p:spPr>
      </p:pic>
      <p:sp>
        <p:nvSpPr>
          <p:cNvPr id="7" name="Right Arrow 12"/>
          <p:cNvSpPr/>
          <p:nvPr/>
        </p:nvSpPr>
        <p:spPr>
          <a:xfrm>
            <a:off x="4570412" y="3788208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ight Arrow 12"/>
          <p:cNvSpPr/>
          <p:nvPr/>
        </p:nvSpPr>
        <p:spPr>
          <a:xfrm>
            <a:off x="8203857" y="3788208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203" y="2327922"/>
            <a:ext cx="2207809" cy="346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Creating / editing menus in WordPress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Menus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73771" y="2196252"/>
            <a:ext cx="2981961" cy="3975948"/>
            <a:chOff x="1348239" y="2501383"/>
            <a:chExt cx="2581663" cy="34422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8239" y="2501383"/>
              <a:ext cx="2581663" cy="344221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378897" y="4517572"/>
              <a:ext cx="2551005" cy="391884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28040" y="2111499"/>
            <a:ext cx="6624172" cy="1608752"/>
            <a:chOff x="4951412" y="2133600"/>
            <a:chExt cx="5105401" cy="123990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1412" y="2209800"/>
              <a:ext cx="5030587" cy="116370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837613" y="2133600"/>
              <a:ext cx="1219200" cy="609594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28040" y="3992500"/>
            <a:ext cx="3122349" cy="2166151"/>
            <a:chOff x="5129169" y="4482923"/>
            <a:chExt cx="2108243" cy="14626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9169" y="4482923"/>
              <a:ext cx="2057400" cy="146260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203906" y="5470042"/>
              <a:ext cx="1033506" cy="475489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196078" y="3992500"/>
            <a:ext cx="3125654" cy="2186471"/>
            <a:chOff x="8196078" y="3992500"/>
            <a:chExt cx="3125654" cy="218647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6078" y="3992500"/>
              <a:ext cx="3074306" cy="2133494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0593026" y="5799901"/>
              <a:ext cx="728706" cy="37907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16" name="Arrow: Right 15"/>
          <p:cNvSpPr/>
          <p:nvPr/>
        </p:nvSpPr>
        <p:spPr>
          <a:xfrm>
            <a:off x="4116302" y="2774809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6"/>
          <p:cNvSpPr/>
          <p:nvPr/>
        </p:nvSpPr>
        <p:spPr>
          <a:xfrm>
            <a:off x="6133690" y="3505200"/>
            <a:ext cx="304800" cy="431098"/>
          </a:xfrm>
          <a:prstGeom prst="down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8" name="Arrow: Right 17"/>
          <p:cNvSpPr/>
          <p:nvPr/>
        </p:nvSpPr>
        <p:spPr>
          <a:xfrm>
            <a:off x="7684452" y="4865002"/>
            <a:ext cx="457200" cy="3810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669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Top Menu</a:t>
            </a:r>
          </a:p>
        </p:txBody>
      </p:sp>
      <p:pic>
        <p:nvPicPr>
          <p:cNvPr id="4098" name="Picture 2" descr="Резултат с изображение за manage menu locations 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4" y="1503728"/>
            <a:ext cx="10984638" cy="4668472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13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Sidebar Widgets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0" y="1225248"/>
            <a:ext cx="9601202" cy="506392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6061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6540"/>
            <a:ext cx="9577597" cy="14836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Standard Widgets, Theme Widgets,</a:t>
            </a:r>
            <a:br>
              <a:rPr lang="en-US" dirty="0"/>
            </a:br>
            <a:r>
              <a:rPr lang="en-US" dirty="0"/>
              <a:t>Plugin Widgets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78" y="1892074"/>
            <a:ext cx="3543095" cy="420166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84212" y="2468691"/>
            <a:ext cx="2286319" cy="3048425"/>
            <a:chOff x="793370" y="2468691"/>
            <a:chExt cx="2286319" cy="30484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370" y="2468691"/>
              <a:ext cx="2286319" cy="3048425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793370" y="3817379"/>
              <a:ext cx="2286319" cy="45264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513" y="1892075"/>
            <a:ext cx="4136418" cy="42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6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 template</a:t>
            </a:r>
            <a:r>
              <a:rPr lang="en-US" dirty="0"/>
              <a:t> changes the page layout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Templates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1981200"/>
            <a:ext cx="3941641" cy="4306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1794099"/>
            <a:ext cx="6370841" cy="471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9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Popular WP Themes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Sydney, Hestia, Journal, Total, Event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26" y="1482698"/>
            <a:ext cx="4523372" cy="3013102"/>
          </a:xfrm>
          <a:prstGeom prst="rect">
            <a:avLst/>
          </a:prstGeom>
        </p:spPr>
      </p:pic>
      <p:pic>
        <p:nvPicPr>
          <p:cNvPr id="7" name="Picture 4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289" y="219075"/>
            <a:ext cx="2997365" cy="2248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12" y="2438400"/>
            <a:ext cx="2132641" cy="27259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https://i0.wp.com/themes.svn.wordpress.org/event/1.1.0/screenshot.png?w=1142&amp;strip=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2355340"/>
            <a:ext cx="3008168" cy="22573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Резултат с изображение за Hestia wp th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49" y="424455"/>
            <a:ext cx="3100363" cy="2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Резултат с изображение за Sydney wp them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7" y="409676"/>
            <a:ext cx="2824324" cy="16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1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best free WordPress themes (</a:t>
            </a:r>
            <a:r>
              <a:rPr lang="en-US" dirty="0" smtClean="0"/>
              <a:t>2017)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pPr lvl="1"/>
            <a:r>
              <a:rPr lang="en-US" sz="2800" dirty="0"/>
              <a:t>Source</a:t>
            </a:r>
            <a:r>
              <a:rPr lang="bg-BG" sz="2800" dirty="0"/>
              <a:t>: </a:t>
            </a:r>
            <a:r>
              <a:rPr lang="en-US" sz="2800" dirty="0">
                <a:hlinkClick r:id="rId2"/>
              </a:rPr>
              <a:t>https://www.codeinwp.com/blog/best-free-wordpress-themes/</a:t>
            </a:r>
            <a:endParaRPr lang="bg-BG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Themes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54" y="2209800"/>
            <a:ext cx="1067605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16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dirty="0"/>
              <a:t> == free general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business </a:t>
            </a:r>
            <a:r>
              <a:rPr lang="en-US" dirty="0"/>
              <a:t>WP theme</a:t>
            </a:r>
          </a:p>
          <a:p>
            <a:pPr lvl="1"/>
            <a:r>
              <a:rPr lang="en-US" dirty="0">
                <a:hlinkClick r:id="rId2"/>
              </a:rPr>
              <a:t>https://athemes.com/theme/sydney/</a:t>
            </a:r>
            <a:endParaRPr lang="en-US" dirty="0"/>
          </a:p>
          <a:p>
            <a:pPr fontAlgn="base"/>
            <a:r>
              <a:rPr lang="en-US" dirty="0"/>
              <a:t>Features:</a:t>
            </a:r>
          </a:p>
          <a:p>
            <a:pPr lvl="1" fontAlgn="base"/>
            <a:r>
              <a:rPr lang="en-US" dirty="0"/>
              <a:t>Responsive layout</a:t>
            </a:r>
          </a:p>
          <a:p>
            <a:pPr lvl="1" fontAlgn="base"/>
            <a:r>
              <a:rPr lang="en-US" dirty="0"/>
              <a:t>Parallax backgrounds</a:t>
            </a:r>
          </a:p>
          <a:p>
            <a:pPr lvl="1" fontAlgn="base"/>
            <a:r>
              <a:rPr lang="en-US" dirty="0"/>
              <a:t>Slider / image header</a:t>
            </a:r>
          </a:p>
          <a:p>
            <a:pPr lvl="1" fontAlgn="base"/>
            <a:r>
              <a:rPr lang="en-US" dirty="0"/>
              <a:t>Social links</a:t>
            </a:r>
          </a:p>
          <a:p>
            <a:pPr lvl="1" fontAlgn="base"/>
            <a:r>
              <a:rPr lang="en-US" dirty="0"/>
              <a:t>Works with page builders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  <p:pic>
        <p:nvPicPr>
          <p:cNvPr id="6146" name="Picture 2" descr="https://athemes.com/wp-content/uploads/original_responsive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869" y="3041547"/>
            <a:ext cx="6086143" cy="34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Configure</a:t>
            </a:r>
            <a:r>
              <a:rPr lang="en-US" dirty="0"/>
              <a:t> WP Themes</a:t>
            </a:r>
          </a:p>
          <a:p>
            <a:pPr lvl="1"/>
            <a:r>
              <a:rPr lang="en-US" dirty="0"/>
              <a:t>Configuring Header / Footer,</a:t>
            </a:r>
            <a:br>
              <a:rPr lang="en-US" dirty="0"/>
            </a:br>
            <a:r>
              <a:rPr lang="en-US" dirty="0"/>
              <a:t>Menus, Sidebar Widgets, …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Popular WP Themes</a:t>
            </a:r>
          </a:p>
          <a:p>
            <a:pPr lvl="1"/>
            <a:r>
              <a:rPr lang="en-US" dirty="0"/>
              <a:t>WordPress.org Theme Directory</a:t>
            </a:r>
          </a:p>
          <a:p>
            <a:pPr lvl="1"/>
            <a:r>
              <a:rPr lang="en-US" dirty="0"/>
              <a:t>Sydney, Hestia, Journal, Total, Event</a:t>
            </a:r>
          </a:p>
          <a:p>
            <a:pPr lvl="1"/>
            <a:r>
              <a:rPr lang="en-US" noProof="1"/>
              <a:t>ThemeForest</a:t>
            </a:r>
            <a:r>
              <a:rPr lang="en-US" dirty="0"/>
              <a:t> Directory (Paid)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Editors </a:t>
            </a:r>
            <a:r>
              <a:rPr lang="en-US" dirty="0"/>
              <a:t>for WordPress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 Builder</a:t>
            </a:r>
            <a:r>
              <a:rPr lang="en-US" dirty="0"/>
              <a:t> and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Elementor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627" y="1890557"/>
            <a:ext cx="3085785" cy="3978896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563" y="1627283"/>
            <a:ext cx="2065664" cy="206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473" y="4648200"/>
            <a:ext cx="1578539" cy="157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Hestia</a:t>
            </a:r>
            <a:r>
              <a:rPr lang="en-US" dirty="0"/>
              <a:t> == free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material design</a:t>
            </a:r>
            <a:r>
              <a:rPr lang="en-US" dirty="0"/>
              <a:t> WP theme</a:t>
            </a:r>
          </a:p>
          <a:p>
            <a:pPr lvl="1"/>
            <a:r>
              <a:rPr lang="en-US" dirty="0">
                <a:hlinkClick r:id="rId2"/>
              </a:rPr>
              <a:t>https://themeisle.com/themes/hestia/</a:t>
            </a:r>
            <a:endParaRPr lang="en-US" dirty="0"/>
          </a:p>
          <a:p>
            <a:pPr fontAlgn="base"/>
            <a:r>
              <a:rPr lang="en-US" dirty="0"/>
              <a:t>Features:</a:t>
            </a:r>
          </a:p>
          <a:p>
            <a:pPr lvl="1" fontAlgn="base"/>
            <a:r>
              <a:rPr lang="en-US" dirty="0"/>
              <a:t>Responsive design</a:t>
            </a:r>
          </a:p>
          <a:p>
            <a:pPr lvl="1" fontAlgn="base"/>
            <a:r>
              <a:rPr lang="en-US" dirty="0"/>
              <a:t>Google material design</a:t>
            </a:r>
            <a:endParaRPr lang="bg-BG" dirty="0"/>
          </a:p>
          <a:p>
            <a:pPr lvl="1" fontAlgn="base"/>
            <a:r>
              <a:rPr lang="en-US" dirty="0"/>
              <a:t>Widgetized footer</a:t>
            </a:r>
            <a:endParaRPr lang="bg-BG" dirty="0"/>
          </a:p>
          <a:p>
            <a:pPr lvl="1" fontAlgn="base"/>
            <a:r>
              <a:rPr lang="en-US" dirty="0"/>
              <a:t>Live customizer</a:t>
            </a:r>
            <a:endParaRPr lang="bg-BG" dirty="0"/>
          </a:p>
          <a:p>
            <a:pPr lvl="1" fontAlgn="base"/>
            <a:r>
              <a:rPr lang="en-US" dirty="0"/>
              <a:t>Works with page builders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Hestia</a:t>
            </a:r>
          </a:p>
        </p:txBody>
      </p:sp>
      <p:pic>
        <p:nvPicPr>
          <p:cNvPr id="7170" name="Picture 2" descr="codeinwp-listing-lite-hest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44" y="2169160"/>
            <a:ext cx="3880218" cy="4138899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135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Journal</a:t>
            </a:r>
            <a:r>
              <a:rPr lang="en-US" dirty="0"/>
              <a:t> == free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blog / magazine </a:t>
            </a:r>
            <a:r>
              <a:rPr lang="en-US" dirty="0"/>
              <a:t>WP theme</a:t>
            </a:r>
          </a:p>
          <a:p>
            <a:pPr lvl="1"/>
            <a:r>
              <a:rPr lang="en-US" dirty="0">
                <a:hlinkClick r:id="rId2"/>
              </a:rPr>
              <a:t>https://themefuse.com/wp-themes-shop/journal/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Features:</a:t>
            </a:r>
          </a:p>
          <a:p>
            <a:pPr lvl="1" fontAlgn="base"/>
            <a:r>
              <a:rPr lang="en-US" dirty="0"/>
              <a:t>Responsive design</a:t>
            </a:r>
          </a:p>
          <a:p>
            <a:pPr lvl="1" fontAlgn="base"/>
            <a:r>
              <a:rPr lang="en-US" dirty="0"/>
              <a:t>Multiple layouts</a:t>
            </a:r>
          </a:p>
          <a:p>
            <a:pPr lvl="1" fontAlgn="base"/>
            <a:r>
              <a:rPr lang="en-US" dirty="0"/>
              <a:t>Highly customizable</a:t>
            </a:r>
          </a:p>
          <a:p>
            <a:pPr lvl="1" fontAlgn="base"/>
            <a:r>
              <a:rPr lang="en-US" dirty="0"/>
              <a:t>Visual page builder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80" y="2707640"/>
            <a:ext cx="5108803" cy="3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6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Total</a:t>
            </a:r>
            <a:r>
              <a:rPr lang="en-US" dirty="0"/>
              <a:t> == free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general purpose </a:t>
            </a:r>
            <a:r>
              <a:rPr lang="en-US" dirty="0"/>
              <a:t>WP theme</a:t>
            </a:r>
          </a:p>
          <a:p>
            <a:pPr lvl="1"/>
            <a:r>
              <a:rPr lang="en-US" dirty="0">
                <a:hlinkClick r:id="rId2"/>
              </a:rPr>
              <a:t>https://hashthemes.com/wordpress-theme/total/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Features:</a:t>
            </a:r>
          </a:p>
          <a:p>
            <a:pPr lvl="1" fontAlgn="base"/>
            <a:r>
              <a:rPr lang="en-US" dirty="0"/>
              <a:t>Responsive design</a:t>
            </a:r>
          </a:p>
          <a:p>
            <a:pPr lvl="1" fontAlgn="base"/>
            <a:r>
              <a:rPr lang="en-US" dirty="0"/>
              <a:t>Multiple layouts</a:t>
            </a:r>
          </a:p>
          <a:p>
            <a:pPr lvl="2" fontAlgn="base"/>
            <a:r>
              <a:rPr lang="en-US" dirty="0"/>
              <a:t>Home page, blog, portfolio</a:t>
            </a:r>
          </a:p>
          <a:p>
            <a:pPr lvl="1" fontAlgn="base"/>
            <a:r>
              <a:rPr lang="en-US" dirty="0"/>
              <a:t>Build-in slider</a:t>
            </a:r>
          </a:p>
          <a:p>
            <a:pPr lvl="1" fontAlgn="base"/>
            <a:r>
              <a:rPr lang="en-US" dirty="0"/>
              <a:t>Highly customizable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</a:t>
            </a:r>
          </a:p>
        </p:txBody>
      </p:sp>
      <p:pic>
        <p:nvPicPr>
          <p:cNvPr id="9218" name="Picture 2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812" y="2743200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4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== free WP theme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conferences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events</a:t>
            </a:r>
          </a:p>
          <a:p>
            <a:pPr lvl="1"/>
            <a:r>
              <a:rPr lang="en-US" dirty="0">
                <a:hlinkClick r:id="rId2"/>
              </a:rPr>
              <a:t>https://wordpress.org/themes/event/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Features:</a:t>
            </a:r>
          </a:p>
          <a:p>
            <a:pPr lvl="1" fontAlgn="base"/>
            <a:r>
              <a:rPr lang="en-US" dirty="0"/>
              <a:t>Responsive design</a:t>
            </a:r>
          </a:p>
          <a:p>
            <a:pPr lvl="1" fontAlgn="base"/>
            <a:r>
              <a:rPr lang="en-US" dirty="0"/>
              <a:t>Slider, gallery, schedule,</a:t>
            </a:r>
            <a:br>
              <a:rPr lang="en-US" dirty="0"/>
            </a:br>
            <a:r>
              <a:rPr lang="en-US" dirty="0"/>
              <a:t>speakers, sponsors, events</a:t>
            </a:r>
          </a:p>
          <a:p>
            <a:pPr lvl="1" fontAlgn="base"/>
            <a:r>
              <a:rPr lang="en-US" dirty="0"/>
              <a:t>Multiple blog layouts</a:t>
            </a:r>
          </a:p>
          <a:p>
            <a:pPr lvl="1" fontAlgn="base"/>
            <a:r>
              <a:rPr lang="en-US" dirty="0"/>
              <a:t>Social media integrations</a:t>
            </a:r>
          </a:p>
          <a:p>
            <a:pPr lvl="1" fontAlgn="base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3" y="2708960"/>
            <a:ext cx="4455160" cy="36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4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980199" cy="5570355"/>
          </a:xfrm>
        </p:spPr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Pinboard</a:t>
            </a:r>
            <a:r>
              <a:rPr lang="en-US" dirty="0"/>
              <a:t> == nice looking free WP theme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blogs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sites</a:t>
            </a:r>
          </a:p>
          <a:p>
            <a:pPr lvl="1"/>
            <a:r>
              <a:rPr lang="en-US" dirty="0">
                <a:hlinkClick r:id="rId2"/>
              </a:rPr>
              <a:t>https://wordpress.org/themes/pinboard/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http://demo.onedesigns.com/pinboard/</a:t>
            </a:r>
            <a:endParaRPr lang="bg-BG" dirty="0"/>
          </a:p>
          <a:p>
            <a:r>
              <a:rPr lang="en-US" dirty="0"/>
              <a:t>Multiple page layouts</a:t>
            </a:r>
          </a:p>
          <a:p>
            <a:r>
              <a:rPr lang="en-US" dirty="0"/>
              <a:t>Built-in photo gallery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Pinboard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829" y="1381022"/>
            <a:ext cx="5438183" cy="47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6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ThemeForest</a:t>
            </a:r>
          </a:p>
          <a:p>
            <a:pPr lvl="1"/>
            <a:r>
              <a:rPr lang="en-US" dirty="0"/>
              <a:t>The largest commercial</a:t>
            </a:r>
            <a:br>
              <a:rPr lang="en-US" dirty="0"/>
            </a:br>
            <a:r>
              <a:rPr lang="en-US" dirty="0"/>
              <a:t>WP theme directory</a:t>
            </a:r>
          </a:p>
          <a:p>
            <a:pPr lvl="1"/>
            <a:r>
              <a:rPr lang="en-US" dirty="0">
                <a:hlinkClick r:id="rId2"/>
              </a:rPr>
              <a:t>https://themeforest.net</a:t>
            </a:r>
            <a:endParaRPr lang="en-US" dirty="0"/>
          </a:p>
          <a:p>
            <a:r>
              <a:rPr lang="en-US" noProof="1"/>
              <a:t>ColorLib</a:t>
            </a:r>
          </a:p>
          <a:p>
            <a:pPr lvl="1"/>
            <a:r>
              <a:rPr lang="en-US" dirty="0">
                <a:hlinkClick r:id="rId3"/>
              </a:rPr>
              <a:t>https://colorlib.com/wp/free-wordpress-themes/</a:t>
            </a:r>
            <a:endParaRPr lang="en-US" dirty="0"/>
          </a:p>
          <a:p>
            <a:r>
              <a:rPr lang="en-US" noProof="1"/>
              <a:t>TemplateMonster</a:t>
            </a:r>
          </a:p>
          <a:p>
            <a:pPr lvl="1"/>
            <a:r>
              <a:rPr lang="en-US" dirty="0">
                <a:hlinkClick r:id="rId4"/>
              </a:rPr>
              <a:t>https://www.templatemonster.com/wordpress-themes.php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Paid WordPress Themes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012" y="228298"/>
            <a:ext cx="5283200" cy="397864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3398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4819278"/>
            <a:ext cx="11399520" cy="820600"/>
          </a:xfrm>
        </p:spPr>
        <p:txBody>
          <a:bodyPr/>
          <a:lstStyle/>
          <a:p>
            <a:r>
              <a:rPr lang="en-US" dirty="0"/>
              <a:t>Practice: Install &amp; Customize Themes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4813" y="5757966"/>
            <a:ext cx="1139952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559" y="1249524"/>
            <a:ext cx="2647653" cy="2732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2812" y="888608"/>
            <a:ext cx="7315200" cy="3507865"/>
          </a:xfrm>
          <a:prstGeom prst="rect">
            <a:avLst/>
          </a:prstGeom>
          <a:solidFill>
            <a:srgbClr val="D2A010">
              <a:alpha val="25098"/>
            </a:srgbClr>
          </a:solidFill>
          <a:ln w="19050">
            <a:solidFill>
              <a:srgbClr val="F3CD60">
                <a:alpha val="25098"/>
              </a:srgb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Install "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Sydney</a:t>
            </a:r>
            <a:r>
              <a:rPr lang="en-US" sz="3400" dirty="0">
                <a:solidFill>
                  <a:prstClr val="white"/>
                </a:solidFill>
              </a:rPr>
              <a:t>" free WP theme</a:t>
            </a:r>
          </a:p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Import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demo content</a:t>
            </a:r>
          </a:p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Change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home page</a:t>
            </a:r>
            <a:r>
              <a:rPr lang="en-US" sz="3400" dirty="0">
                <a:solidFill>
                  <a:prstClr val="white"/>
                </a:solidFill>
              </a:rPr>
              <a:t> texts +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slider</a:t>
            </a:r>
          </a:p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Change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top menu</a:t>
            </a:r>
            <a:r>
              <a:rPr lang="en-US" sz="3400" dirty="0">
                <a:solidFill>
                  <a:prstClr val="white"/>
                </a:solidFill>
              </a:rPr>
              <a:t> (add pages)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Change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sz="3400" dirty="0">
                <a:solidFill>
                  <a:prstClr val="white"/>
                </a:solidFill>
              </a:rPr>
              <a:t> +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footer</a:t>
            </a:r>
            <a:r>
              <a:rPr lang="en-US" sz="3400" dirty="0">
                <a:solidFill>
                  <a:prstClr val="white"/>
                </a:solidFill>
              </a:rPr>
              <a:t> widgets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7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12" y="1393532"/>
            <a:ext cx="2935390" cy="3126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1382646"/>
            <a:ext cx="2875337" cy="31372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55998"/>
            <a:ext cx="10972800" cy="820600"/>
          </a:xfrm>
        </p:spPr>
        <p:txBody>
          <a:bodyPr/>
          <a:lstStyle/>
          <a:p>
            <a:r>
              <a:rPr lang="en-US" dirty="0"/>
              <a:t>Visual Editors for WordPress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834166"/>
            <a:ext cx="10972800" cy="719034"/>
          </a:xfrm>
        </p:spPr>
        <p:txBody>
          <a:bodyPr/>
          <a:lstStyle/>
          <a:p>
            <a:r>
              <a:rPr lang="en-US" dirty="0"/>
              <a:t>Page Builder and </a:t>
            </a:r>
            <a:r>
              <a:rPr lang="en-US" noProof="1"/>
              <a:t>Elementor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732" y="762000"/>
            <a:ext cx="3465410" cy="37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22999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 Origin Page Builder</a:t>
            </a:r>
          </a:p>
          <a:p>
            <a:pPr lvl="1"/>
            <a:r>
              <a:rPr lang="en-US" dirty="0"/>
              <a:t>Free visual page editor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1 million+ active installs</a:t>
            </a:r>
          </a:p>
          <a:p>
            <a:pPr lvl="1"/>
            <a:r>
              <a:rPr lang="en-US" dirty="0">
                <a:hlinkClick r:id="rId2"/>
              </a:rPr>
              <a:t>https://siteorigin.com/page-builder/</a:t>
            </a:r>
            <a:endParaRPr lang="en-US" dirty="0"/>
          </a:p>
          <a:p>
            <a:r>
              <a:rPr lang="en-US" dirty="0"/>
              <a:t>Layout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dirty="0"/>
              <a:t>,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</a:p>
          <a:p>
            <a:pPr lvl="1"/>
            <a:r>
              <a:rPr lang="en-US" dirty="0"/>
              <a:t>Columns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Builder (by Site Origin)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12" y="1358280"/>
            <a:ext cx="5548200" cy="48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93640"/>
            <a:ext cx="10972800" cy="820600"/>
          </a:xfrm>
        </p:spPr>
        <p:txBody>
          <a:bodyPr/>
          <a:lstStyle/>
          <a:p>
            <a:r>
              <a:rPr lang="en-US" dirty="0"/>
              <a:t>Building Pages with Page Builder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2" y="5815928"/>
            <a:ext cx="109728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12" y="1143000"/>
            <a:ext cx="7467600" cy="353505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677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22999" cy="5570355"/>
          </a:xfrm>
        </p:spPr>
        <p:txBody>
          <a:bodyPr>
            <a:normAutofit/>
          </a:bodyPr>
          <a:lstStyle/>
          <a:p>
            <a:r>
              <a:rPr lang="en-US" dirty="0"/>
              <a:t>Elementor</a:t>
            </a:r>
          </a:p>
          <a:p>
            <a:pPr lvl="1"/>
            <a:r>
              <a:rPr lang="en-US" dirty="0"/>
              <a:t>Powerful, free live page editor for WP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80,000+ active installs</a:t>
            </a:r>
          </a:p>
          <a:p>
            <a:pPr lvl="1"/>
            <a:r>
              <a:rPr lang="en-US" dirty="0">
                <a:hlinkClick r:id="rId3"/>
              </a:rPr>
              <a:t>https://elementor.com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Layout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sections</a:t>
            </a:r>
            <a:r>
              <a:rPr lang="en-US" dirty="0"/>
              <a:t>,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</a:p>
          <a:p>
            <a:pPr lvl="1"/>
            <a:r>
              <a:rPr lang="en-US" dirty="0"/>
              <a:t>Columns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Live Page Builder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12" y="2054350"/>
            <a:ext cx="5853000" cy="404165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34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dirty="0"/>
              <a:t> WP plugin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Elementor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145" y="4311002"/>
            <a:ext cx="4097133" cy="1632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311002"/>
            <a:ext cx="4097133" cy="1632598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619545" y="4933997"/>
            <a:ext cx="457200" cy="38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Arrow: Right 9"/>
          <p:cNvSpPr/>
          <p:nvPr/>
        </p:nvSpPr>
        <p:spPr>
          <a:xfrm>
            <a:off x="2306409" y="2736886"/>
            <a:ext cx="457200" cy="386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4" name="Group 13"/>
          <p:cNvGrpSpPr/>
          <p:nvPr/>
        </p:nvGrpSpPr>
        <p:grpSpPr>
          <a:xfrm>
            <a:off x="684212" y="2158979"/>
            <a:ext cx="1437794" cy="1542422"/>
            <a:chOff x="753745" y="2158979"/>
            <a:chExt cx="1437794" cy="15424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12" y="2158979"/>
              <a:ext cx="1414395" cy="1542422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53745" y="2931160"/>
              <a:ext cx="1437794" cy="37801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39440" y="2343731"/>
            <a:ext cx="8495729" cy="1172918"/>
            <a:chOff x="2939440" y="2343731"/>
            <a:chExt cx="8495729" cy="11729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9440" y="2343731"/>
              <a:ext cx="8495729" cy="117291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502332" y="2916369"/>
              <a:ext cx="2876868" cy="415819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Section</a:t>
            </a:r>
            <a:r>
              <a:rPr lang="en-US" dirty="0"/>
              <a:t> – block of page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dirty="0"/>
              <a:t>, each holding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widgets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Pages with Elementor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42" y="2050164"/>
            <a:ext cx="2688747" cy="4350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0686" r="10686"/>
          <a:stretch/>
        </p:blipFill>
        <p:spPr>
          <a:xfrm>
            <a:off x="5180012" y="2050165"/>
            <a:ext cx="5744925" cy="1300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12" y="3516754"/>
            <a:ext cx="5744926" cy="288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9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93640"/>
            <a:ext cx="10972800" cy="820600"/>
          </a:xfrm>
        </p:spPr>
        <p:txBody>
          <a:bodyPr/>
          <a:lstStyle/>
          <a:p>
            <a:r>
              <a:rPr lang="en-US" dirty="0"/>
              <a:t>Building Pages with Elementor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2" y="5815928"/>
            <a:ext cx="109728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115" y="1254760"/>
            <a:ext cx="7538596" cy="340087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40047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Composer </a:t>
            </a:r>
            <a:r>
              <a:rPr lang="en-US" dirty="0"/>
              <a:t>(paid page builder) – </a:t>
            </a:r>
            <a:r>
              <a:rPr lang="en-US" dirty="0">
                <a:hlinkClick r:id="rId2"/>
              </a:rPr>
              <a:t>https://vc.wpbakery.com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Paid Page Builders for WP</a:t>
            </a:r>
          </a:p>
        </p:txBody>
      </p:sp>
      <p:pic>
        <p:nvPicPr>
          <p:cNvPr id="2050" name="Picture 2" descr="visual-composer-edi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96" y="2133600"/>
            <a:ext cx="5068977" cy="41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73" y="2133600"/>
            <a:ext cx="5796839" cy="419099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3732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13" y="4819278"/>
            <a:ext cx="11399520" cy="820600"/>
          </a:xfrm>
        </p:spPr>
        <p:txBody>
          <a:bodyPr/>
          <a:lstStyle/>
          <a:p>
            <a:r>
              <a:rPr lang="en-US" dirty="0"/>
              <a:t>Practice: Elementor Page Builder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04813" y="5757966"/>
            <a:ext cx="1139952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759" y="1409192"/>
            <a:ext cx="2647653" cy="27329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2812" y="1207944"/>
            <a:ext cx="7315200" cy="3135456"/>
          </a:xfrm>
          <a:prstGeom prst="rect">
            <a:avLst/>
          </a:prstGeom>
          <a:solidFill>
            <a:srgbClr val="D2A010">
              <a:alpha val="25098"/>
            </a:srgbClr>
          </a:solidFill>
          <a:ln w="19050">
            <a:solidFill>
              <a:srgbClr val="F3CD60">
                <a:alpha val="25098"/>
              </a:srgbClr>
            </a:solidFill>
          </a:ln>
        </p:spPr>
        <p:txBody>
          <a:bodyPr wrap="square" lIns="180000" tIns="72000" rIns="180000" bIns="72000">
            <a:spAutoFit/>
          </a:bodyPr>
          <a:lstStyle/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Install "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Elementor</a:t>
            </a:r>
            <a:r>
              <a:rPr lang="en-US" sz="3400" dirty="0">
                <a:solidFill>
                  <a:prstClr val="white"/>
                </a:solidFill>
              </a:rPr>
              <a:t>" page builder</a:t>
            </a:r>
          </a:p>
          <a:p>
            <a:pPr marL="514350" lvl="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400" dirty="0">
                <a:solidFill>
                  <a:prstClr val="white"/>
                </a:solidFill>
              </a:rPr>
              <a:t>Create a "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CV</a:t>
            </a:r>
            <a:r>
              <a:rPr lang="en-US" sz="3400" dirty="0">
                <a:solidFill>
                  <a:prstClr val="white"/>
                </a:solidFill>
              </a:rPr>
              <a:t>" page by the using the CV predesigned template</a:t>
            </a:r>
          </a:p>
          <a:p>
            <a:pPr marL="514350" indent="-514350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+mj-lt"/>
              <a:buAutoNum type="arabicPeriod"/>
            </a:pPr>
            <a:r>
              <a:rPr lang="en-US" sz="3200" dirty="0">
                <a:solidFill>
                  <a:prstClr val="white"/>
                </a:solidFill>
              </a:rPr>
              <a:t>Create a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Contact</a:t>
            </a:r>
            <a:r>
              <a:rPr lang="en-US" sz="3200" dirty="0">
                <a:solidFill>
                  <a:prstClr val="white"/>
                </a:solidFill>
              </a:rPr>
              <a:t>" page by the using the "Contact – Hotel" template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27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WordPress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themes</a:t>
            </a:r>
            <a:r>
              <a:rPr lang="en-US" sz="3200" dirty="0"/>
              <a:t> provide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Layout, functionality and look and feel for your WP site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Popular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free</a:t>
            </a:r>
            <a:r>
              <a:rPr lang="en-US" sz="3000" dirty="0"/>
              <a:t> themes: Sydney, Hestia, Journal, Total, Event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Paid </a:t>
            </a:r>
            <a:r>
              <a:rPr lang="en-US" sz="3000" dirty="0"/>
              <a:t>themes: </a:t>
            </a:r>
            <a:r>
              <a:rPr lang="en-US" sz="3000" dirty="0">
                <a:hlinkClick r:id="rId3"/>
              </a:rPr>
              <a:t>https://themeforest.net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Page Builder </a:t>
            </a:r>
            <a:r>
              <a:rPr lang="en-US" sz="3200" dirty="0"/>
              <a:t>(by </a:t>
            </a:r>
            <a:r>
              <a:rPr lang="en-US" sz="3200" dirty="0" err="1"/>
              <a:t>SiteOrigin</a:t>
            </a:r>
            <a:r>
              <a:rPr lang="en-US" sz="3200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Simple page builder: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widgets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Elementor </a:t>
            </a:r>
            <a:r>
              <a:rPr lang="en-US" sz="3200" dirty="0"/>
              <a:t>live page builder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Powerful UI builder: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sections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columns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widgets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7098" y="3667760"/>
            <a:ext cx="3483714" cy="2584447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Themes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916073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68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4129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5046800"/>
            <a:ext cx="10073410" cy="820600"/>
          </a:xfrm>
        </p:spPr>
        <p:txBody>
          <a:bodyPr/>
          <a:lstStyle/>
          <a:p>
            <a:r>
              <a:rPr lang="en-US" dirty="0"/>
              <a:t>WordPress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864944"/>
            <a:ext cx="10073407" cy="68825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43" y="1319669"/>
            <a:ext cx="7704335" cy="3406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56" y="219074"/>
            <a:ext cx="3771899" cy="2828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1" y="219074"/>
            <a:ext cx="3405562" cy="4352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https://i0.wp.com/themes.svn.wordpress.org/event/1.1.0/screenshot.png?w=1142&amp;strip=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7" y="3251591"/>
            <a:ext cx="3160568" cy="2371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езултат с изображение за Hestia wp th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533400"/>
            <a:ext cx="2770909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тат с изображение за Sydney wp them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4810444"/>
            <a:ext cx="2824324" cy="16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7315F7-3F42-4101-A5A1-9565198AC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817" y="2443451"/>
            <a:ext cx="3148488" cy="147163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58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98FCE-8A9E-4DB2-ABD0-61F159600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431E-11E5-4D10-96AC-8CE7F99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themes</a:t>
            </a:r>
          </a:p>
          <a:p>
            <a:pPr lvl="1"/>
            <a:r>
              <a:rPr lang="en-US" dirty="0"/>
              <a:t>Change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r>
              <a:rPr lang="en-US" dirty="0"/>
              <a:t> of your website</a:t>
            </a:r>
          </a:p>
          <a:p>
            <a:pPr lvl="1"/>
            <a:r>
              <a:rPr lang="en-US" dirty="0"/>
              <a:t>Change of the site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layout</a:t>
            </a:r>
            <a:r>
              <a:rPr lang="en-US" dirty="0"/>
              <a:t> / fonts / colors</a:t>
            </a:r>
          </a:p>
          <a:p>
            <a:r>
              <a:rPr lang="en-US" dirty="0"/>
              <a:t>Free themes – </a:t>
            </a:r>
            <a:r>
              <a:rPr lang="en-US" dirty="0">
                <a:hlinkClick r:id="rId2"/>
              </a:rPr>
              <a:t>wordpress.org/themes</a:t>
            </a:r>
            <a:endParaRPr lang="en-US" dirty="0"/>
          </a:p>
          <a:p>
            <a:pPr lvl="1"/>
            <a:r>
              <a:rPr lang="en-US" dirty="0"/>
              <a:t>Less functionality, more effort to customize</a:t>
            </a:r>
          </a:p>
          <a:p>
            <a:r>
              <a:rPr lang="en-US" dirty="0"/>
              <a:t>Paid WP themes</a:t>
            </a:r>
          </a:p>
          <a:p>
            <a:pPr lvl="1"/>
            <a:r>
              <a:rPr lang="en-US" dirty="0"/>
              <a:t>Rich functionality, customizations, support</a:t>
            </a:r>
          </a:p>
          <a:p>
            <a:pPr lvl="1"/>
            <a:r>
              <a:rPr lang="en-US" sz="3100" dirty="0">
                <a:hlinkClick r:id="rId3"/>
              </a:rPr>
              <a:t>themeforest.net</a:t>
            </a:r>
            <a:r>
              <a:rPr lang="en-US" sz="3100" dirty="0"/>
              <a:t>, </a:t>
            </a:r>
            <a:r>
              <a:rPr lang="en-US" sz="3100" dirty="0">
                <a:hlinkClick r:id="rId4"/>
              </a:rPr>
              <a:t>colorlib.com</a:t>
            </a:r>
            <a:r>
              <a:rPr lang="en-US" sz="3100" dirty="0"/>
              <a:t>, </a:t>
            </a:r>
            <a:r>
              <a:rPr lang="en-US" sz="3100" dirty="0">
                <a:hlinkClick r:id="rId5"/>
              </a:rPr>
              <a:t>templatemonster.com</a:t>
            </a:r>
            <a:r>
              <a:rPr lang="en-US" sz="3100" dirty="0"/>
              <a:t>, </a:t>
            </a:r>
            <a:r>
              <a:rPr lang="en-US" sz="3100" dirty="0">
                <a:hlinkClick r:id="rId6"/>
              </a:rPr>
              <a:t>athemes.com</a:t>
            </a:r>
            <a:endParaRPr lang="en-US" sz="3100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A8BF31-7E4E-44AB-B8C3-65FA5708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WordPress Theme?</a:t>
            </a:r>
          </a:p>
        </p:txBody>
      </p:sp>
      <p:pic>
        <p:nvPicPr>
          <p:cNvPr id="5" name="Picture 4" descr="https://i0.wp.com/themes.svn.wordpress.org/total/1.1.6.2/screenshot.png?w=1142&amp;strip=all">
            <a:extLst>
              <a:ext uri="{FF2B5EF4-FFF2-40B4-BE49-F238E27FC236}">
                <a16:creationId xmlns:a16="http://schemas.microsoft.com/office/drawing/2014/main" id="{13D0EA72-273B-4537-8749-109B5F69A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376" y="237835"/>
            <a:ext cx="3934199" cy="29506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CFCBA-FF4A-482D-98FA-138057BA20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8467" y="3786161"/>
            <a:ext cx="3148488" cy="147163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241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57706" y="5046800"/>
            <a:ext cx="10073410" cy="820600"/>
          </a:xfrm>
        </p:spPr>
        <p:txBody>
          <a:bodyPr/>
          <a:lstStyle/>
          <a:p>
            <a:r>
              <a:rPr lang="en-US" dirty="0"/>
              <a:t>WP Themes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57708" y="5864944"/>
            <a:ext cx="10073407" cy="688256"/>
          </a:xfrm>
        </p:spPr>
        <p:txBody>
          <a:bodyPr/>
          <a:lstStyle/>
          <a:p>
            <a:r>
              <a:rPr lang="en-US" dirty="0"/>
              <a:t>Install and Configure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43" y="1319669"/>
            <a:ext cx="7704335" cy="3406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ttps://i0.wp.com/themes.svn.wordpress.org/total/1.1.6.2/screenshot.png?w=1142&amp;strip=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756" y="219074"/>
            <a:ext cx="3771899" cy="2828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1" y="219074"/>
            <a:ext cx="3405562" cy="43529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https://i0.wp.com/themes.svn.wordpress.org/event/1.1.0/screenshot.png?w=1142&amp;strip=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087" y="3251591"/>
            <a:ext cx="3160568" cy="23716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езултат с изображение за Hestia wp the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533400"/>
            <a:ext cx="2770909" cy="1905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Резултат с изображение за Sydney wp them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4810444"/>
            <a:ext cx="2824324" cy="16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Install WP Theme?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Install themes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WordPress.org </a:t>
            </a:r>
            <a:r>
              <a:rPr lang="en-US" dirty="0"/>
              <a:t>theme directory</a:t>
            </a:r>
          </a:p>
        </p:txBody>
      </p:sp>
      <p:pic>
        <p:nvPicPr>
          <p:cNvPr id="16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793" y="4343400"/>
            <a:ext cx="2640779" cy="21629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4" y="1774736"/>
            <a:ext cx="1478823" cy="22034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524" y="1752257"/>
            <a:ext cx="7327888" cy="22522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22063" y="1694728"/>
            <a:ext cx="674559" cy="353148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39608" y="2148846"/>
            <a:ext cx="566023" cy="248412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Right Arrow 12"/>
          <p:cNvSpPr/>
          <p:nvPr/>
        </p:nvSpPr>
        <p:spPr>
          <a:xfrm>
            <a:off x="2436812" y="2590800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13"/>
          <p:cNvSpPr/>
          <p:nvPr/>
        </p:nvSpPr>
        <p:spPr>
          <a:xfrm>
            <a:off x="3625759" y="5150911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85" y="4354423"/>
            <a:ext cx="2708940" cy="215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Find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demo content </a:t>
            </a:r>
            <a:r>
              <a:rPr lang="en-US" dirty="0"/>
              <a:t>for your theme:</a:t>
            </a:r>
          </a:p>
          <a:p>
            <a:pPr lvl="1"/>
            <a:r>
              <a:rPr lang="en-US" dirty="0"/>
              <a:t>E.g. search in Internet for "</a:t>
            </a:r>
            <a:r>
              <a:rPr lang="en-US" i="1" dirty="0"/>
              <a:t>Sydney WP theme demo content</a:t>
            </a:r>
            <a:r>
              <a:rPr lang="en-US" dirty="0"/>
              <a:t>"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https://athemes.com/download/sydney-demo-content/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Import the demo content XML from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Importer</a:t>
            </a:r>
          </a:p>
          <a:p>
            <a:pPr lvl="1"/>
            <a:r>
              <a:rPr lang="en-US" dirty="0"/>
              <a:t>Download and import file attachments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Sample Content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513" y="4862825"/>
            <a:ext cx="7426680" cy="138557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40" y="4862825"/>
            <a:ext cx="3637131" cy="138557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87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Upload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ZIP archive </a:t>
            </a:r>
            <a:r>
              <a:rPr lang="en-US" dirty="0"/>
              <a:t>holding a WP theme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Theme by ZIP Archive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14" y="2209800"/>
            <a:ext cx="1478823" cy="2203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124" y="2187321"/>
            <a:ext cx="7327888" cy="225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808" y="2597150"/>
            <a:ext cx="566023" cy="248412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ight Arrow 12"/>
          <p:cNvSpPr/>
          <p:nvPr/>
        </p:nvSpPr>
        <p:spPr>
          <a:xfrm>
            <a:off x="2740830" y="3037541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8" y="5308322"/>
            <a:ext cx="3696226" cy="6907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89212" y="5344160"/>
            <a:ext cx="1676400" cy="573639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ight Arrow 12"/>
          <p:cNvSpPr/>
          <p:nvPr/>
        </p:nvSpPr>
        <p:spPr>
          <a:xfrm>
            <a:off x="4512422" y="5257800"/>
            <a:ext cx="609600" cy="547961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530" y="5068604"/>
            <a:ext cx="6036767" cy="117979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84812" y="5308322"/>
            <a:ext cx="2362200" cy="690709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929948" y="2120900"/>
            <a:ext cx="685800" cy="358865"/>
          </a:xfrm>
          <a:prstGeom prst="rect">
            <a:avLst/>
          </a:prstGeom>
          <a:noFill/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31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  <p:bldP spid="14" grpId="0" animBg="1"/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2972</TotalTime>
  <Words>862</Words>
  <Application>Microsoft Office PowerPoint</Application>
  <PresentationFormat>Custom</PresentationFormat>
  <Paragraphs>225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Wingdings 2</vt:lpstr>
      <vt:lpstr>SoftUni 16x9</vt:lpstr>
      <vt:lpstr>WordPress Themes</vt:lpstr>
      <vt:lpstr>Table of Contents</vt:lpstr>
      <vt:lpstr>Have a Question?</vt:lpstr>
      <vt:lpstr>WordPress</vt:lpstr>
      <vt:lpstr>What is a WordPress Theme?</vt:lpstr>
      <vt:lpstr>WP Themes</vt:lpstr>
      <vt:lpstr>How to Install WP Theme?</vt:lpstr>
      <vt:lpstr>Fill Sample Content</vt:lpstr>
      <vt:lpstr>Install Theme by ZIP Archive</vt:lpstr>
      <vt:lpstr>Customizing a Theme</vt:lpstr>
      <vt:lpstr>Customizing the Header and Footer</vt:lpstr>
      <vt:lpstr>Customizing the Menus</vt:lpstr>
      <vt:lpstr>Customizing the Top Menu</vt:lpstr>
      <vt:lpstr>Customizing the Sidebar Widgets</vt:lpstr>
      <vt:lpstr>Standard Widgets, Theme Widgets, Plugin Widgets</vt:lpstr>
      <vt:lpstr>Theme Templates</vt:lpstr>
      <vt:lpstr>Popular WP Themes</vt:lpstr>
      <vt:lpstr>Standard Themes</vt:lpstr>
      <vt:lpstr>Sydney</vt:lpstr>
      <vt:lpstr>Hestia</vt:lpstr>
      <vt:lpstr>Journal</vt:lpstr>
      <vt:lpstr>Total</vt:lpstr>
      <vt:lpstr>Event</vt:lpstr>
      <vt:lpstr>Pinboard</vt:lpstr>
      <vt:lpstr>Paid WordPress Themes</vt:lpstr>
      <vt:lpstr>Practice: Install &amp; Customize Themes</vt:lpstr>
      <vt:lpstr>Visual Editors for WordPress</vt:lpstr>
      <vt:lpstr>Page Builder (by Site Origin)</vt:lpstr>
      <vt:lpstr>Building Pages with Page Builder</vt:lpstr>
      <vt:lpstr>Elementor Live Page Builder</vt:lpstr>
      <vt:lpstr>Elementor </vt:lpstr>
      <vt:lpstr>Building Pages with Elementor</vt:lpstr>
      <vt:lpstr>Building Pages with Elementor</vt:lpstr>
      <vt:lpstr>Paid Page Builders for WP</vt:lpstr>
      <vt:lpstr>Practice: Elementor Page Builder</vt:lpstr>
      <vt:lpstr>Summary</vt:lpstr>
      <vt:lpstr>WordPress Themes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Themes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kristian pamidov</cp:lastModifiedBy>
  <cp:revision>166</cp:revision>
  <dcterms:created xsi:type="dcterms:W3CDTF">2014-01-02T17:00:34Z</dcterms:created>
  <dcterms:modified xsi:type="dcterms:W3CDTF">2017-07-27T14:09:00Z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